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2" r:id="rId13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7" Type="http://schemas.openxmlformats.org/officeDocument/2006/relationships/slide" Target="slides/slide6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3" name="Google Shape;4283;p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67.xml"/></Relationships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623"/>
          <p:cNvSpPr txBox="1"/>
          <p:nvPr>
            <p:ph type="title"/>
          </p:nvPr>
        </p:nvSpPr>
        <p:spPr>
          <a:xfrm>
            <a:off x="0" y="171450"/>
            <a:ext cx="9144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zh-CN" sz="4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Independent vs. Dependent Variables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Google Shape;4286;p623"/>
          <p:cNvSpPr txBox="1"/>
          <p:nvPr>
            <p:ph idx="4294967295" type="body"/>
          </p:nvPr>
        </p:nvSpPr>
        <p:spPr>
          <a:xfrm>
            <a:off x="0" y="1200150"/>
            <a:ext cx="46482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●"/>
            </a:pPr>
            <a:r>
              <a:rPr b="0" i="0" lang="zh-CN" sz="2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Independent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variable that changes or affects the other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Goes on X-axis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●"/>
            </a:pPr>
            <a:r>
              <a:rPr b="0" i="0" lang="zh-CN" sz="2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variable that changes </a:t>
            </a:r>
            <a:r>
              <a:rPr b="0" i="1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of 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Goes on Y-axis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87" name="Google Shape;4287;p623"/>
          <p:cNvGraphicFramePr/>
          <p:nvPr/>
        </p:nvGraphicFramePr>
        <p:xfrm>
          <a:off x="3072000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{A1E148F9-9174-49E3-BBC7-1DCA8CDB5617}</a:tableStyleId>
              </a:tblPr>
              <a:tblGrid>
                <a:gridCol w="2259000"/>
                <a:gridCol w="2084375"/>
              </a:tblGrid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Amount of Water (mL)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Plant Growth (cm)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5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12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15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55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18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21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</a:tbl>
          </a:graphicData>
        </a:graphic>
      </p:graphicFrame>
      <p:sp>
        <p:nvSpPr>
          <p:cNvPr id="4288" name="Google Shape;4288;p623"/>
          <p:cNvSpPr txBox="1"/>
          <p:nvPr/>
        </p:nvSpPr>
        <p:spPr>
          <a:xfrm>
            <a:off x="4876800" y="1314450"/>
            <a:ext cx="1676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Independent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623"/>
          <p:cNvSpPr txBox="1"/>
          <p:nvPr/>
        </p:nvSpPr>
        <p:spPr>
          <a:xfrm>
            <a:off x="7162800" y="1314450"/>
            <a:ext cx="1676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Dependent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623"/>
          <p:cNvSpPr txBox="1"/>
          <p:nvPr/>
        </p:nvSpPr>
        <p:spPr>
          <a:xfrm>
            <a:off x="381000" y="0"/>
            <a:ext cx="807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zh-CN" sz="1800" u="sng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b="1" i="0" lang="zh-CN" sz="1800" u="none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zh-CN" sz="1800" u="none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We will learn how to create a line graph using a set of data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